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0386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# Pizza Sales Data Analysis using SQL Project to analyze pizza sales data for business insights. Showcasing SQL skills for data professionals and recruiters. Unveiling hidden trends and revenue drivers.</a:t>
            </a:r>
            <a:endParaRPr lang="en-US" sz="1850" dirty="0"/>
          </a:p>
        </p:txBody>
      </p:sp>
      <p:sp>
        <p:nvSpPr>
          <p:cNvPr id="4" name="Shape 1"/>
          <p:cNvSpPr/>
          <p:nvPr/>
        </p:nvSpPr>
        <p:spPr>
          <a:xfrm>
            <a:off x="6324124" y="473999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4747617"/>
            <a:ext cx="367665" cy="3676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26687" y="4722138"/>
            <a:ext cx="264723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Himanshu Prasad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3342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862" y="329089"/>
            <a:ext cx="30429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18862" y="860465"/>
            <a:ext cx="83062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Orders: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order_id, date, time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Pizzas: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pizza_id, pizza_type_id, order_id, quantity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Pizza Types: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pizza_type_id, name, category, ingredients, price</a:t>
            </a:r>
            <a:endParaRPr lang="en-US" sz="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2" y="1186458"/>
            <a:ext cx="8306276" cy="568321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7004209"/>
            <a:ext cx="8306276" cy="56832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8862" y="12821960"/>
            <a:ext cx="83062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Publicly available pizza sales dataset. Essential for detailed revenue and trend analysis. Clean data ensures reliable results.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762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Questions Solved: Basic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1463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Revenue: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Calculate total sales across all orders. Helps understand overall performance.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Daily/Hourly Trends: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Identify peak ordering times. Optimize staffing and promotions.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Query Example: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SELECT SUM(price * quantity) AS total_revenue FROM pizzas JOIN pizza_types ON pizzas.pizza_type_id = pizza_types.pizza_type_id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60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Questions Solved: Intermediate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2305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Selling Pizzas: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Determine most popular pizza types. Focus marketing on top performers.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Category Performance: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Compare sales across different categories. Optimize menu offerings.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94133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Query Example: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SELECT pizza_types.name, SUM(pizzas.quantity) AS total_quantity FROM pizzas JOIN pizza_types ON pizzas.pizza_type_id = pizza_types.pizza_type_id GROUP BY pizza_types.name ORDER BY total_quantity DESC LIMIT 5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302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Questions Solved: Advanced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14003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Revenue by Ingredient: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Key ingredients driving sales. Guide sourcing and menu innovation.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Impact of Pizza Price: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Analyze price elasticity. Optimize pricing for maximum revenue.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558308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Query Example: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WITH ingredient_revenue AS (SELECT ingredient, SUM(price * quantity) AS revenue FROM pizzas JOIN pizza_types ON pizzas.pizza_type_id = pizza_types.pizza_type_id, UNNEST(STRING_TO_ARRAY(ingredients, ', ')) AS ingredient GROUP BY 1) SELECT * FROM ingredient_revenue ORDER BY revenue DESC LIMIT 10;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17257"/>
            <a:ext cx="63942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Visualizing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Revenue: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Line graph showing monthly trends. Spot seasonal changes.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Selling Pizzas: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Bar chart comparing pizza type quantity. Quickly identify best sellers.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Category Performance: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Pie chart illustrating sales distribution. Understand market share.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6631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324" y="542449"/>
            <a:ext cx="5135880" cy="580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Technologies Used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90324" y="1418392"/>
            <a:ext cx="776335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SQL: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PostgreSQL (or MySQL, SQLite). Powerful for data manipulation.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Relational Databases: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Data modeling and schema design. Ensures database integrity.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24" y="2271474"/>
            <a:ext cx="7763351" cy="53117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0324" y="7805023"/>
            <a:ext cx="776335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Tools for creating charts and graphs. Data visualization makes insights clear.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960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862" y="1825109"/>
            <a:ext cx="44724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Call to Action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18862" y="2356485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Takeaways: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SQL proficiency. Actionable insights. Data analysis skills.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Skills Learned: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Data cleaning. Complex queries. Data visualization. Problem-solving.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418862" y="2682478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GitHub: [Link to your GitHub repository containing SQL scripts and analysis] Connect on LinkedIn!</a:t>
            </a:r>
            <a:endParaRPr lang="en-US" sz="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2" y="3008471"/>
            <a:ext cx="9096375" cy="62237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2025-04-07T16:02:46Z</dcterms:created>
  <dcterms:modified xsi:type="dcterms:W3CDTF">2025-04-07T16:02:46Z</dcterms:modified>
</cp:coreProperties>
</file>